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42E"/>
    <a:srgbClr val="00377D"/>
    <a:srgbClr val="1C47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2126" autoAdjust="0"/>
  </p:normalViewPr>
  <p:slideViewPr>
    <p:cSldViewPr snapToGrid="0">
      <p:cViewPr varScale="1">
        <p:scale>
          <a:sx n="104" d="100"/>
          <a:sy n="104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05D96-C599-480A-9A6C-4E54B9668854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D7ECA2-1C7F-401E-B996-1E1C21E4D5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4817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D35073-E225-1706-2872-965D0CFC37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C04811-0682-B4EA-A7CA-58C7B7F1E8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076A2E-2387-5987-E7AA-DE87FD45B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811E2-2E98-4908-90A6-9D4190127ADB}" type="datetime1">
              <a:rPr lang="pt-BR" smtClean="0"/>
              <a:t>25/08/2026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6D839D1-67CB-BB81-E09A-E64E279DA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11DA098-6F34-4994-7CA8-EE778AC0B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3D5C-92EE-4A5C-94F2-BF9B8C326B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6683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C0EC91-4170-B5F8-806E-8BE132A46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CD699B2-2617-C254-112B-66E363043B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07F42DC-1A6E-94CA-F07C-5DC99E856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E0D37-7EDD-45FF-B699-38DDC8FB3F98}" type="datetime1">
              <a:rPr lang="pt-BR" smtClean="0"/>
              <a:t>25/08/2026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5028476-B931-766F-115B-880C04BC0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8655A73-3020-A772-86B9-0A44895A6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3D5C-92EE-4A5C-94F2-BF9B8C326B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3429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F14527F-F849-14C7-78E3-7BB59BB287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402C3F0-7663-E014-45D2-0E2D52593E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0242A8-8849-D92F-79B4-897476BB8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FF257-EEAB-4482-B026-2CAD584F9EB2}" type="datetime1">
              <a:rPr lang="pt-BR" smtClean="0"/>
              <a:t>25/08/2026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8184902-F5B1-9B41-F8CA-23DF11897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5E16796-2A40-A09F-72FA-11753E47B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3D5C-92EE-4A5C-94F2-BF9B8C326B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9522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040D96-DEF0-AB87-3479-AD133944E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6ED2602-6970-608D-3CCB-15A9DA55D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D88B66-45AA-B542-DE3F-379E0ACA1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20C2A-AE79-4398-8D34-E4B7A2A82D59}" type="datetime1">
              <a:rPr lang="pt-BR" smtClean="0"/>
              <a:t>25/08/2026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384F9F0-525B-B731-B912-89DD86F18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1C0A8F2-1C94-1473-CEA6-F5D27C72F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9700" y="6362700"/>
            <a:ext cx="5207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48EE3D5C-92EE-4A5C-94F2-BF9B8C326BA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7717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99C2BE-F0CB-E234-492A-1AFDA815C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742FE00-1C4F-3FA3-4D8F-A28594110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4E13193-AF84-6B84-14B5-B62BA7FEC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81C31-D84D-46BE-A378-F63AC60150B8}" type="datetime1">
              <a:rPr lang="pt-BR" smtClean="0"/>
              <a:t>25/08/2026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322CB63-A0DB-949D-1055-4637D28EB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EB1C702-BA8A-6B79-2031-E2887D860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3D5C-92EE-4A5C-94F2-BF9B8C326B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5016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EB890E-353E-D6C1-238F-D528AF626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3CF75D6-B4B9-94B3-2660-7C8A6C0199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11316BA-618B-BFFC-C2D3-B4AA4D4D57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13219F3-E346-0E06-C011-79EC3C598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B37DC-A124-4DAD-95E4-C1B8A346C249}" type="datetime1">
              <a:rPr lang="pt-BR" smtClean="0"/>
              <a:t>25/08/2026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668E5E5-6B16-1A88-EA7A-6D9DB0DFE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F5D6EE4-6B3D-094D-2144-0EC765344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3D5C-92EE-4A5C-94F2-BF9B8C326B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5015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1E14B7-F5EE-9A0B-3647-4D52A74A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690EDB0-A6D7-E596-2C20-936254C77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2FE645D-5A48-1C10-CF79-7E8C46F5B4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3D87E3-45FD-377D-ABA6-E09D23349B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405DB4C-66C8-7EC3-875D-1F54E6517A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D639C2D-9A5B-CD31-3C6B-95908B393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B0D2A-5DF1-4DDE-B8FE-3E225D0B841E}" type="datetime1">
              <a:rPr lang="pt-BR" smtClean="0"/>
              <a:t>25/08/2026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C134784-597D-2E25-5433-B5E43F973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5C6B282-352A-86F7-ED24-7D41B6585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3D5C-92EE-4A5C-94F2-BF9B8C326B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4239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21087-E462-ADB0-2FAA-EEADBF7CB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5AB7685-3EE0-07FE-1C5F-F3676FED7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C9A4C-AE5C-434D-9B37-A7F8924C15C8}" type="datetime1">
              <a:rPr lang="pt-BR" smtClean="0"/>
              <a:t>25/08/2026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14CB5CF-0AC1-F2EC-4E68-151842307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B6EA814-D5E5-6455-A146-B2AAE3A44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3D5C-92EE-4A5C-94F2-BF9B8C326B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0646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77444D7-6097-E5D9-A073-0E6A6B135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9873-1741-4F2C-944D-C1D883D9AF38}" type="datetime1">
              <a:rPr lang="pt-BR" smtClean="0"/>
              <a:t>25/08/2026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DCD8298-EDF6-673C-00E8-5DBB718E2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E8F5F1F-D0C4-915A-3937-6DB0391D3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3D5C-92EE-4A5C-94F2-BF9B8C326B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7620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141C9C-EFF0-0420-368B-4229F2FAA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C35479E-E809-C33D-6FAC-78FB597786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A5E9281-0082-F128-AAAD-2DA94313D5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BBDC398-65B9-72C1-167C-82D7C2D2F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DAFFC-B06A-4C5F-8095-FF5905376A69}" type="datetime1">
              <a:rPr lang="pt-BR" smtClean="0"/>
              <a:t>25/08/2026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0EF3731-5045-9DE1-1D74-572376E5D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88324E8-CCDE-43DD-4A76-12563AC2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3D5C-92EE-4A5C-94F2-BF9B8C326B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2737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1B0AB6-D0AD-F8FE-AE87-E260817BB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08CD6C3-89B2-047F-458E-05FC514D8D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5D0C70B-1914-42D9-1D6E-17E916858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1F1F55C-A54E-DB4D-CDAD-B2059CB67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F5CE9-786A-4E22-9981-4022A58BC7F9}" type="datetime1">
              <a:rPr lang="pt-BR" smtClean="0"/>
              <a:t>25/08/2026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467813D-6C82-085B-9BAA-D9A00B3DF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76DF067-09D6-A713-0CE6-29658F6F0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3D5C-92EE-4A5C-94F2-BF9B8C326B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393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D855C73-5314-4263-A655-08490D692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FB528CD-FE5D-1B02-9212-89F6B2443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56571DF-DB9D-42B5-03C1-6F1B94571D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3060D4-7466-472F-BBBF-8902FA3A1886}" type="datetime1">
              <a:rPr lang="pt-BR" smtClean="0"/>
              <a:t>25/08/2026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700C458-A1E2-365A-DBE8-E69CD657E3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555FDCA-C6B0-6DE2-1FA6-CFA64BB9A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EE3D5C-92EE-4A5C-94F2-BF9B8C326B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6001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9CFFC0-5C09-DF69-FFEC-5D8DCFFB2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9836"/>
            <a:ext cx="9144000" cy="960437"/>
          </a:xfrm>
        </p:spPr>
        <p:txBody>
          <a:bodyPr>
            <a:normAutofit/>
          </a:bodyPr>
          <a:lstStyle/>
          <a:p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TÍTULO DO TRABALHO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1038B0A-5D6C-8DA0-78C7-05ABD4ED7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2475" y="4236654"/>
            <a:ext cx="10687050" cy="1071562"/>
          </a:xfrm>
        </p:spPr>
        <p:txBody>
          <a:bodyPr/>
          <a:lstStyle/>
          <a:p>
            <a:pPr algn="l">
              <a:spcBef>
                <a:spcPts val="400"/>
              </a:spcBef>
            </a:pPr>
            <a:r>
              <a:rPr sz="2400" dirty="0">
                <a:latin typeface="Arial"/>
              </a:rPr>
              <a:t>Nome </a:t>
            </a:r>
            <a:r>
              <a:rPr sz="2400" dirty="0" err="1">
                <a:latin typeface="Arial"/>
              </a:rPr>
              <a:t>Completo</a:t>
            </a:r>
            <a:r>
              <a:rPr sz="2400" dirty="0">
                <a:latin typeface="Arial"/>
              </a:rPr>
              <a:t> do Autor. E-mail:</a:t>
            </a:r>
          </a:p>
          <a:p>
            <a:pPr algn="l"/>
            <a:r>
              <a:rPr sz="2400" u="none" dirty="0">
                <a:latin typeface="Arial"/>
              </a:rPr>
              <a:t>Nome </a:t>
            </a:r>
            <a:r>
              <a:rPr sz="2400" u="none" dirty="0" err="1">
                <a:latin typeface="Arial"/>
              </a:rPr>
              <a:t>Completo</a:t>
            </a:r>
            <a:r>
              <a:rPr sz="2400" u="none" dirty="0">
                <a:latin typeface="Arial"/>
              </a:rPr>
              <a:t> do Autor. E-mail: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C9A915EB-2A26-7BBE-1020-03A98D51E7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22" t="7998" b="3779"/>
          <a:stretch>
            <a:fillRect/>
          </a:stretch>
        </p:blipFill>
        <p:spPr>
          <a:xfrm>
            <a:off x="0" y="5726050"/>
            <a:ext cx="12192000" cy="113194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26A8BD1-27AA-CC37-46D2-D514203911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658"/>
            <a:ext cx="12192000" cy="121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165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9E5D1F-0FE1-E22A-1E51-DF0BA97B5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BEB106-AAC4-BEB0-68C4-95F26D9F0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6E39315-2219-A816-9AC3-8CE1986BC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B9EE04F-15D1-01EF-B6CE-84B4DDF16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3D5C-92EE-4A5C-94F2-BF9B8C326BA4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90681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18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do Office</vt:lpstr>
      <vt:lpstr>TÍTULO DO TRABALHO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TRABALHO</dc:title>
  <dc:creator>Sara Godoy</dc:creator>
  <cp:lastModifiedBy>User</cp:lastModifiedBy>
  <cp:revision>5</cp:revision>
  <dcterms:created xsi:type="dcterms:W3CDTF">2026-07-14T13:58:17Z</dcterms:created>
  <dcterms:modified xsi:type="dcterms:W3CDTF">2026-08-25T18:16:37Z</dcterms:modified>
</cp:coreProperties>
</file>