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32399288" cy="43200638"/>
  <p:notesSz cx="6858000" cy="9144000"/>
  <p:defaultTextStyle>
    <a:defPPr>
      <a:defRPr lang="pt-BR"/>
    </a:defPPr>
    <a:lvl1pPr marL="0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CAE5"/>
    <a:srgbClr val="319740"/>
    <a:srgbClr val="D0E9F6"/>
    <a:srgbClr val="FFFFFF"/>
    <a:srgbClr val="A7D5F0"/>
    <a:srgbClr val="2476D6"/>
    <a:srgbClr val="002B74"/>
    <a:srgbClr val="C3E1F4"/>
    <a:srgbClr val="339B47"/>
    <a:srgbClr val="94C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>
        <p:scale>
          <a:sx n="30" d="100"/>
          <a:sy n="30" d="100"/>
        </p:scale>
        <p:origin x="1818" y="-1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169061-FAE0-330F-0748-09CEF40B2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9911" y="7070108"/>
            <a:ext cx="24299466" cy="15040222"/>
          </a:xfrm>
        </p:spPr>
        <p:txBody>
          <a:bodyPr anchor="b"/>
          <a:lstStyle>
            <a:lvl1pPr algn="ctr">
              <a:defRPr sz="1594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0B3B37B-0FA6-56F6-AC85-FD7525C32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6378"/>
            </a:lvl1pPr>
            <a:lvl2pPr marL="1214963" indent="0" algn="ctr">
              <a:buNone/>
              <a:defRPr sz="5315"/>
            </a:lvl2pPr>
            <a:lvl3pPr marL="2429927" indent="0" algn="ctr">
              <a:buNone/>
              <a:defRPr sz="4783"/>
            </a:lvl3pPr>
            <a:lvl4pPr marL="3644890" indent="0" algn="ctr">
              <a:buNone/>
              <a:defRPr sz="4252"/>
            </a:lvl4pPr>
            <a:lvl5pPr marL="4859853" indent="0" algn="ctr">
              <a:buNone/>
              <a:defRPr sz="4252"/>
            </a:lvl5pPr>
            <a:lvl6pPr marL="6074816" indent="0" algn="ctr">
              <a:buNone/>
              <a:defRPr sz="4252"/>
            </a:lvl6pPr>
            <a:lvl7pPr marL="7289780" indent="0" algn="ctr">
              <a:buNone/>
              <a:defRPr sz="4252"/>
            </a:lvl7pPr>
            <a:lvl8pPr marL="8504743" indent="0" algn="ctr">
              <a:buNone/>
              <a:defRPr sz="4252"/>
            </a:lvl8pPr>
            <a:lvl9pPr marL="9719706" indent="0" algn="ctr">
              <a:buNone/>
              <a:defRPr sz="4252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D5E7E49-3D72-D649-3822-47B792FB3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BE95-5C46-46E0-B1B8-5D22A56BD085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B9692C-E84D-6315-6CCE-B108AD84D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38C379-14CE-E9AF-B892-E351E87FA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6C47-A894-4A89-838F-500B6E6FC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9837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771C51-6A91-CDA1-0EB6-4B69426B6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4339F92-513B-6874-C67E-1E4B59595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A084BF-F84F-6C83-0A74-04A124E31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BE95-5C46-46E0-B1B8-5D22A56BD085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9693D4-8463-3AD5-B715-1D06DBBA9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492636-0C6A-8517-D1E4-3D1FDBAF8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6C47-A894-4A89-838F-500B6E6FC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5087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6988CC5-8D52-710F-E0EB-3B7447EE3C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3185741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622E84-F05D-2AB0-D9E3-3474B98D00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27451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B53696-0F34-D208-9CBA-38D722F5E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BE95-5C46-46E0-B1B8-5D22A56BD085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234A22-5850-2330-809B-8FBBACCB8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40D504-762B-6F76-889C-9CB656E76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6C47-A894-4A89-838F-500B6E6FC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6972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C20585-01E6-EEC4-CE7E-39EF37188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9C64F8-F721-E671-B2CC-BD5FACA6F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223432-3B69-DCC9-CFE4-EAC7E2832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BE95-5C46-46E0-B1B8-5D22A56BD085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1CD6F7-5419-6FBE-6EB9-2F09C0136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79C36A-31A4-629B-2A7A-C11C9EB0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6C47-A894-4A89-838F-500B6E6FC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222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A6DE5C-F6C2-F147-6169-05E96FCA7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576" y="10770165"/>
            <a:ext cx="27944386" cy="17970262"/>
          </a:xfrm>
        </p:spPr>
        <p:txBody>
          <a:bodyPr anchor="b"/>
          <a:lstStyle>
            <a:lvl1pPr>
              <a:defRPr sz="1594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ABBCB9-CCA2-1A4E-06B9-9A6666F34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10576" y="28910433"/>
            <a:ext cx="27944386" cy="9450136"/>
          </a:xfrm>
        </p:spPr>
        <p:txBody>
          <a:bodyPr/>
          <a:lstStyle>
            <a:lvl1pPr marL="0" indent="0">
              <a:buNone/>
              <a:defRPr sz="6378">
                <a:solidFill>
                  <a:schemeClr val="tx1">
                    <a:tint val="82000"/>
                  </a:schemeClr>
                </a:solidFill>
              </a:defRPr>
            </a:lvl1pPr>
            <a:lvl2pPr marL="1214963" indent="0">
              <a:buNone/>
              <a:defRPr sz="5315">
                <a:solidFill>
                  <a:schemeClr val="tx1">
                    <a:tint val="82000"/>
                  </a:schemeClr>
                </a:solidFill>
              </a:defRPr>
            </a:lvl2pPr>
            <a:lvl3pPr marL="2429927" indent="0">
              <a:buNone/>
              <a:defRPr sz="4783">
                <a:solidFill>
                  <a:schemeClr val="tx1">
                    <a:tint val="82000"/>
                  </a:schemeClr>
                </a:solidFill>
              </a:defRPr>
            </a:lvl3pPr>
            <a:lvl4pPr marL="3644890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4pPr>
            <a:lvl5pPr marL="4859853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5pPr>
            <a:lvl6pPr marL="6074816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6pPr>
            <a:lvl7pPr marL="7289780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7pPr>
            <a:lvl8pPr marL="8504743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8pPr>
            <a:lvl9pPr marL="9719706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5BFB55-730B-0454-B83E-A31361B0D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BE95-5C46-46E0-B1B8-5D22A56BD085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9AA59B-0437-2E30-F179-D7614D7E8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CF38B1-2EE2-3DEC-DD57-0802949C2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6C47-A894-4A89-838F-500B6E6FC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290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FC20D1-D7B0-9D1F-7950-0BE464008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7F32B2-ECAE-F27F-4527-A6179BE1AE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8EFE0A5-31A5-C2E7-A0EB-07BB49DD1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9932E39-717B-7F1F-2A65-5C4253C84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BE95-5C46-46E0-B1B8-5D22A56BD085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0A1BADA-A030-A9EC-2562-DEC3055C2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D4F6B82-F43C-D2EC-481B-204F3E953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6C47-A894-4A89-838F-500B6E6FC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605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050B83-4BCA-133C-81F5-75C584FFF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1" y="2300037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0E9488-394D-FA28-44C2-A2BE4B1EF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1672" y="10590160"/>
            <a:ext cx="13706416" cy="5190073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4963" indent="0">
              <a:buNone/>
              <a:defRPr sz="5315" b="1"/>
            </a:lvl2pPr>
            <a:lvl3pPr marL="2429927" indent="0">
              <a:buNone/>
              <a:defRPr sz="4783" b="1"/>
            </a:lvl3pPr>
            <a:lvl4pPr marL="3644890" indent="0">
              <a:buNone/>
              <a:defRPr sz="4252" b="1"/>
            </a:lvl4pPr>
            <a:lvl5pPr marL="4859853" indent="0">
              <a:buNone/>
              <a:defRPr sz="4252" b="1"/>
            </a:lvl5pPr>
            <a:lvl6pPr marL="6074816" indent="0">
              <a:buNone/>
              <a:defRPr sz="4252" b="1"/>
            </a:lvl6pPr>
            <a:lvl7pPr marL="7289780" indent="0">
              <a:buNone/>
              <a:defRPr sz="4252" b="1"/>
            </a:lvl7pPr>
            <a:lvl8pPr marL="8504743" indent="0">
              <a:buNone/>
              <a:defRPr sz="4252" b="1"/>
            </a:lvl8pPr>
            <a:lvl9pPr marL="9719706" indent="0">
              <a:buNone/>
              <a:defRPr sz="4252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7354106-6784-8DCE-C99E-5C90B6479D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31672" y="15780233"/>
            <a:ext cx="13706416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DC0A1F8-180E-3ED6-0549-3A805E2094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6402140" y="10590160"/>
            <a:ext cx="13773917" cy="5190073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4963" indent="0">
              <a:buNone/>
              <a:defRPr sz="5315" b="1"/>
            </a:lvl2pPr>
            <a:lvl3pPr marL="2429927" indent="0">
              <a:buNone/>
              <a:defRPr sz="4783" b="1"/>
            </a:lvl3pPr>
            <a:lvl4pPr marL="3644890" indent="0">
              <a:buNone/>
              <a:defRPr sz="4252" b="1"/>
            </a:lvl4pPr>
            <a:lvl5pPr marL="4859853" indent="0">
              <a:buNone/>
              <a:defRPr sz="4252" b="1"/>
            </a:lvl5pPr>
            <a:lvl6pPr marL="6074816" indent="0">
              <a:buNone/>
              <a:defRPr sz="4252" b="1"/>
            </a:lvl6pPr>
            <a:lvl7pPr marL="7289780" indent="0">
              <a:buNone/>
              <a:defRPr sz="4252" b="1"/>
            </a:lvl7pPr>
            <a:lvl8pPr marL="8504743" indent="0">
              <a:buNone/>
              <a:defRPr sz="4252" b="1"/>
            </a:lvl8pPr>
            <a:lvl9pPr marL="9719706" indent="0">
              <a:buNone/>
              <a:defRPr sz="4252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AFB44F6-0FA7-39DF-1940-FAE8651C93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6402140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A784E08-6754-12D3-34F0-0260A782F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BE95-5C46-46E0-B1B8-5D22A56BD085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1225423-51A6-9D6B-A7D2-5CCA40DFA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B861080-8481-74D3-83D1-4A1776123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6C47-A894-4A89-838F-500B6E6FC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609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5ACCBA-B330-11F6-4860-40449C120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10E7BE9-1C36-F878-A63B-D5B3143BE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BE95-5C46-46E0-B1B8-5D22A56BD085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1B0D729-4B20-0DEF-8A38-09BA77142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022F0E2-B399-FBFA-44B7-874F3C016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6C47-A894-4A89-838F-500B6E6FC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919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C50D221-E83B-8F46-F101-898CF73B1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BE95-5C46-46E0-B1B8-5D22A56BD085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4D831BE-7385-AC19-69AD-3F8930F54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964C02-02DA-EC4E-C9CA-A616A6BDF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6C47-A894-4A89-838F-500B6E6FC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3851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B21754-7079-C95F-17ED-88FDD3DD4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AE3114-39DF-C46B-4115-7F55E9AA5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>
              <a:defRPr sz="8504"/>
            </a:lvl1pPr>
            <a:lvl2pPr>
              <a:defRPr sz="7441"/>
            </a:lvl2pPr>
            <a:lvl3pPr>
              <a:defRPr sz="6378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5E340BD-E25D-FB69-1D94-89D2DE685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4252"/>
            </a:lvl1pPr>
            <a:lvl2pPr marL="1214963" indent="0">
              <a:buNone/>
              <a:defRPr sz="3720"/>
            </a:lvl2pPr>
            <a:lvl3pPr marL="2429927" indent="0">
              <a:buNone/>
              <a:defRPr sz="3189"/>
            </a:lvl3pPr>
            <a:lvl4pPr marL="3644890" indent="0">
              <a:buNone/>
              <a:defRPr sz="2657"/>
            </a:lvl4pPr>
            <a:lvl5pPr marL="4859853" indent="0">
              <a:buNone/>
              <a:defRPr sz="2657"/>
            </a:lvl5pPr>
            <a:lvl6pPr marL="6074816" indent="0">
              <a:buNone/>
              <a:defRPr sz="2657"/>
            </a:lvl6pPr>
            <a:lvl7pPr marL="7289780" indent="0">
              <a:buNone/>
              <a:defRPr sz="2657"/>
            </a:lvl7pPr>
            <a:lvl8pPr marL="8504743" indent="0">
              <a:buNone/>
              <a:defRPr sz="2657"/>
            </a:lvl8pPr>
            <a:lvl9pPr marL="9719706" indent="0">
              <a:buNone/>
              <a:defRPr sz="265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DA4C348-B459-AC4C-B587-EBF926196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BE95-5C46-46E0-B1B8-5D22A56BD085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3187A2B-817B-74E7-B681-C8504AB73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7F7900-692F-2E8E-555C-568B7A716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6C47-A894-4A89-838F-500B6E6FC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2362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0F194-DE7E-C8B8-7562-7160095FF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9783C29-6879-A962-A375-6F7AB084A9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 marL="0" indent="0">
              <a:buNone/>
              <a:defRPr sz="8504"/>
            </a:lvl1pPr>
            <a:lvl2pPr marL="1214963" indent="0">
              <a:buNone/>
              <a:defRPr sz="7441"/>
            </a:lvl2pPr>
            <a:lvl3pPr marL="2429927" indent="0">
              <a:buNone/>
              <a:defRPr sz="6378"/>
            </a:lvl3pPr>
            <a:lvl4pPr marL="3644890" indent="0">
              <a:buNone/>
              <a:defRPr sz="5315"/>
            </a:lvl4pPr>
            <a:lvl5pPr marL="4859853" indent="0">
              <a:buNone/>
              <a:defRPr sz="5315"/>
            </a:lvl5pPr>
            <a:lvl6pPr marL="6074816" indent="0">
              <a:buNone/>
              <a:defRPr sz="5315"/>
            </a:lvl6pPr>
            <a:lvl7pPr marL="7289780" indent="0">
              <a:buNone/>
              <a:defRPr sz="5315"/>
            </a:lvl7pPr>
            <a:lvl8pPr marL="8504743" indent="0">
              <a:buNone/>
              <a:defRPr sz="5315"/>
            </a:lvl8pPr>
            <a:lvl9pPr marL="9719706" indent="0">
              <a:buNone/>
              <a:defRPr sz="5315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431E1EF-1F93-ABDF-5E2C-4DA04A846B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4252"/>
            </a:lvl1pPr>
            <a:lvl2pPr marL="1214963" indent="0">
              <a:buNone/>
              <a:defRPr sz="3720"/>
            </a:lvl2pPr>
            <a:lvl3pPr marL="2429927" indent="0">
              <a:buNone/>
              <a:defRPr sz="3189"/>
            </a:lvl3pPr>
            <a:lvl4pPr marL="3644890" indent="0">
              <a:buNone/>
              <a:defRPr sz="2657"/>
            </a:lvl4pPr>
            <a:lvl5pPr marL="4859853" indent="0">
              <a:buNone/>
              <a:defRPr sz="2657"/>
            </a:lvl5pPr>
            <a:lvl6pPr marL="6074816" indent="0">
              <a:buNone/>
              <a:defRPr sz="2657"/>
            </a:lvl6pPr>
            <a:lvl7pPr marL="7289780" indent="0">
              <a:buNone/>
              <a:defRPr sz="2657"/>
            </a:lvl7pPr>
            <a:lvl8pPr marL="8504743" indent="0">
              <a:buNone/>
              <a:defRPr sz="2657"/>
            </a:lvl8pPr>
            <a:lvl9pPr marL="9719706" indent="0">
              <a:buNone/>
              <a:defRPr sz="265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37D0A9A-D405-1719-A574-DB288BEE7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BE95-5C46-46E0-B1B8-5D22A56BD085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1185549-8667-7EE7-9F45-82E632FE3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BFC3140-6104-3E89-96CE-2F58FAE9E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6C47-A894-4A89-838F-500B6E6FC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2150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8F5DA81-CCAB-BDA5-2E1E-CC5D02758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7451" y="2300037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29EDCF-D5BD-2220-FBF3-1D1F3FBC6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B4A74E-7517-5CFF-24A5-180D142DCB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27451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8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2BBE95-5C46-46E0-B1B8-5D22A56BD085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A0903F-4A41-533D-CC41-5933825B6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32264" y="40040594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8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56856D-24DF-C4F7-17E6-805F831596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881997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8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156C47-A894-4A89-838F-500B6E6FC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290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429927" rtl="0" eaLnBrk="1" latinLnBrk="0" hangingPunct="1">
        <a:lnSpc>
          <a:spcPct val="90000"/>
        </a:lnSpc>
        <a:spcBef>
          <a:spcPct val="0"/>
        </a:spcBef>
        <a:buNone/>
        <a:defRPr sz="11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7482" indent="-607482" algn="l" defTabSz="2429927" rtl="0" eaLnBrk="1" latinLnBrk="0" hangingPunct="1">
        <a:lnSpc>
          <a:spcPct val="90000"/>
        </a:lnSpc>
        <a:spcBef>
          <a:spcPts val="265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1pPr>
      <a:lvl2pPr marL="1822445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037408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5315" kern="1200">
          <a:solidFill>
            <a:schemeClr val="tx1"/>
          </a:solidFill>
          <a:latin typeface="+mn-lt"/>
          <a:ea typeface="+mn-ea"/>
          <a:cs typeface="+mn-cs"/>
        </a:defRPr>
      </a:lvl3pPr>
      <a:lvl4pPr marL="4252371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4pPr>
      <a:lvl5pPr marL="5467335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5pPr>
      <a:lvl6pPr marL="6682298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6pPr>
      <a:lvl7pPr marL="7897261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7pPr>
      <a:lvl8pPr marL="9112225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8pPr>
      <a:lvl9pPr marL="10327188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1pPr>
      <a:lvl2pPr marL="1214963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2pPr>
      <a:lvl3pPr marL="2429927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3pPr>
      <a:lvl4pPr marL="3644890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4pPr>
      <a:lvl5pPr marL="4859853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5pPr>
      <a:lvl6pPr marL="6074816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6pPr>
      <a:lvl7pPr marL="7289780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7pPr>
      <a:lvl8pPr marL="8504743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8pPr>
      <a:lvl9pPr marL="9719706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715D2-198A-5F0F-1685-A3B8BDF32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90D560-F3C3-5118-10B7-A289EDEB9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0288" y="6104091"/>
            <a:ext cx="27798712" cy="2073891"/>
          </a:xfrm>
        </p:spPr>
        <p:txBody>
          <a:bodyPr lIns="36000" tIns="36000" rIns="36000" bIns="36000" anchor="t" anchorCtr="0">
            <a:normAutofit/>
          </a:bodyPr>
          <a:lstStyle/>
          <a:p>
            <a:r>
              <a:rPr lang="pt-BR" sz="6500" b="1" dirty="0">
                <a:latin typeface="Arial" panose="020B0604020202020204" pitchFamily="34" charset="0"/>
                <a:cs typeface="Arial" panose="020B0604020202020204" pitchFamily="34" charset="0"/>
              </a:rPr>
              <a:t>TÍTULO DO RESUMO EXPANDIDO TÍTULO DO RESUMO EXPANDIDO TÍTULO DO RESUMO EXPANDIDO 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CD3ADB5A-3939-8511-2128-698B7CCADD61}"/>
              </a:ext>
            </a:extLst>
          </p:cNvPr>
          <p:cNvSpPr txBox="1">
            <a:spLocks/>
          </p:cNvSpPr>
          <p:nvPr/>
        </p:nvSpPr>
        <p:spPr>
          <a:xfrm>
            <a:off x="2300288" y="8368483"/>
            <a:ext cx="27798712" cy="1217769"/>
          </a:xfrm>
          <a:prstGeom prst="rect">
            <a:avLst/>
          </a:prstGeom>
        </p:spPr>
        <p:txBody>
          <a:bodyPr vert="horz" lIns="36000" tIns="36000" rIns="36000" bIns="36000" rtlCol="0" anchor="t" anchorCtr="0">
            <a:noAutofit/>
          </a:bodyPr>
          <a:lstStyle>
            <a:lvl1pPr algn="ctr" defTabSz="242992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94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sz="5000" u="sng" dirty="0">
                <a:latin typeface="Arial"/>
              </a:rPr>
              <a:t>Nome </a:t>
            </a:r>
            <a:r>
              <a:rPr sz="5000" u="sng" dirty="0" err="1">
                <a:latin typeface="Arial"/>
              </a:rPr>
              <a:t>Completo</a:t>
            </a:r>
            <a:r>
              <a:rPr sz="5000" u="sng" dirty="0">
                <a:latin typeface="Arial"/>
              </a:rPr>
              <a:t> do Autor</a:t>
            </a:r>
            <a:r>
              <a:rPr lang="pt-BR" sz="4800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5000" u="none" dirty="0">
                <a:latin typeface="Arial"/>
              </a:rPr>
              <a:t>; Nome </a:t>
            </a:r>
            <a:r>
              <a:rPr sz="5000" u="none" dirty="0" err="1">
                <a:latin typeface="Arial"/>
              </a:rPr>
              <a:t>Completo</a:t>
            </a:r>
            <a:r>
              <a:rPr sz="5000" u="none" dirty="0">
                <a:latin typeface="Arial"/>
              </a:rPr>
              <a:t> do Autor</a:t>
            </a:r>
            <a:r>
              <a:rPr lang="pt-BR" sz="5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5000" u="none" dirty="0">
                <a:latin typeface="Arial"/>
              </a:rPr>
              <a:t>; Nome </a:t>
            </a:r>
            <a:r>
              <a:rPr sz="5000" u="none" dirty="0" err="1">
                <a:latin typeface="Arial"/>
              </a:rPr>
              <a:t>Completo</a:t>
            </a:r>
            <a:r>
              <a:rPr sz="5000" u="none" dirty="0">
                <a:latin typeface="Arial"/>
              </a:rPr>
              <a:t> do Autor</a:t>
            </a:r>
            <a:r>
              <a:rPr lang="pt-BR" sz="50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sz="5000" u="none" dirty="0">
              <a:latin typeface="Arial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B06038A8-6792-2807-47A6-0DCCDF821BE6}"/>
              </a:ext>
            </a:extLst>
          </p:cNvPr>
          <p:cNvSpPr txBox="1">
            <a:spLocks/>
          </p:cNvSpPr>
          <p:nvPr/>
        </p:nvSpPr>
        <p:spPr>
          <a:xfrm>
            <a:off x="2300288" y="9676175"/>
            <a:ext cx="27798712" cy="2363770"/>
          </a:xfrm>
          <a:prstGeom prst="rect">
            <a:avLst/>
          </a:prstGeom>
        </p:spPr>
        <p:txBody>
          <a:bodyPr vert="horz" lIns="36000" tIns="36000" rIns="36000" bIns="36000" rtlCol="0" anchor="t" anchorCtr="0">
            <a:noAutofit/>
          </a:bodyPr>
          <a:lstStyle>
            <a:lvl1pPr algn="ctr" defTabSz="242992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94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5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3500" i="1" dirty="0">
                <a:latin typeface="Arial" panose="020B0604020202020204" pitchFamily="34" charset="0"/>
                <a:cs typeface="Arial" panose="020B0604020202020204" pitchFamily="34" charset="0"/>
              </a:rPr>
              <a:t> Vínculo Acadêmico ou Institucional e curso, Instituição de Origem, Cidade, País. E-mail: </a:t>
            </a:r>
          </a:p>
          <a:p>
            <a:pPr algn="l"/>
            <a:r>
              <a:rPr lang="pt-BR" sz="35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500" i="1" dirty="0">
                <a:latin typeface="Arial" panose="020B0604020202020204" pitchFamily="34" charset="0"/>
                <a:cs typeface="Arial" panose="020B0604020202020204" pitchFamily="34" charset="0"/>
              </a:rPr>
              <a:t> Vínculo Acadêmico ou Institucional e curso, Instituição de Origem, Cidade, País. E-mail:</a:t>
            </a:r>
          </a:p>
          <a:p>
            <a:pPr algn="l"/>
            <a:r>
              <a:rPr lang="pt-BR" sz="35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500" i="1" dirty="0">
                <a:latin typeface="Arial" panose="020B0604020202020204" pitchFamily="34" charset="0"/>
                <a:cs typeface="Arial" panose="020B0604020202020204" pitchFamily="34" charset="0"/>
              </a:rPr>
              <a:t> Vínculo Acadêmico ou Institucional e curso, Instituição de Origem, Cidade, País. E-mail: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B72F23E-1E0B-8B76-DE53-3529FC9097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98" b="3779"/>
          <a:stretch>
            <a:fillRect/>
          </a:stretch>
        </p:blipFill>
        <p:spPr>
          <a:xfrm>
            <a:off x="0" y="40303179"/>
            <a:ext cx="32399288" cy="292018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DA06DFA-66D7-2822-5B3C-3005B9C6A8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626"/>
            <a:ext cx="32399288" cy="320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8718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</TotalTime>
  <Words>83</Words>
  <Application>Microsoft Office PowerPoint</Application>
  <PresentationFormat>Personalizar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TÍTULO DO RESUMO EXPANDIDO TÍTULO DO RESUMO EXPANDIDO TÍTULO DO RESUMO EXPANDIDO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RESUMO EXPANDIDO TÍTULO DO RESUMO EXPANDIDO TÍTULO DO RESUMO EXPANDIDO </dc:title>
  <dc:creator>Sara Godoy</dc:creator>
  <cp:lastModifiedBy>User</cp:lastModifiedBy>
  <cp:revision>14</cp:revision>
  <dcterms:created xsi:type="dcterms:W3CDTF">2026-07-13T23:06:16Z</dcterms:created>
  <dcterms:modified xsi:type="dcterms:W3CDTF">2026-08-25T18:16:49Z</dcterms:modified>
</cp:coreProperties>
</file>